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92" r:id="rId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4F95E0-50F4-4102-AC49-6F62D33FA88F}" type="datetimeFigureOut">
              <a:rPr lang="zh-TW" altLang="en-US" smtClean="0"/>
              <a:t>2020/12/1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4AB2D-76EA-4651-8E24-AE02EC29F9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309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6:notes"/>
          <p:cNvSpPr txBox="1">
            <a:spLocks noGrp="1"/>
          </p:cNvSpPr>
          <p:nvPr>
            <p:ph type="body" idx="1"/>
          </p:nvPr>
        </p:nvSpPr>
        <p:spPr>
          <a:xfrm>
            <a:off x="681038" y="4721225"/>
            <a:ext cx="5445125" cy="447198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標題投影片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78486" y="2708921"/>
            <a:ext cx="10635028" cy="71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664739" y="3789040"/>
            <a:ext cx="8862523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>
                <a:solidFill>
                  <a:srgbClr val="8E8E8E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E8E8E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E8E8E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E8E8E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1158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12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標題及物件">
  <p:cSld name="2_標題及物件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1664739" y="1628800"/>
            <a:ext cx="8862523" cy="46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b="1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97214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>
  <p:cSld name="兩項物件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body" idx="1"/>
          </p:nvPr>
        </p:nvSpPr>
        <p:spPr>
          <a:xfrm>
            <a:off x="335360" y="764704"/>
            <a:ext cx="6558267" cy="5616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body" idx="2"/>
          </p:nvPr>
        </p:nvSpPr>
        <p:spPr>
          <a:xfrm>
            <a:off x="7070878" y="764704"/>
            <a:ext cx="4785762" cy="5616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793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>
  <p:cSld name="比對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246735" y="764704"/>
            <a:ext cx="6558267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2"/>
          </p:nvPr>
        </p:nvSpPr>
        <p:spPr>
          <a:xfrm>
            <a:off x="246735" y="1340768"/>
            <a:ext cx="6558267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FFFFFF"/>
                </a:solidFill>
              </a:defRPr>
            </a:lvl1pPr>
            <a:lvl2pPr marL="914400" lvl="1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  <a:defRPr sz="2000"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–"/>
              <a:defRPr sz="1600">
                <a:solidFill>
                  <a:srgbClr val="FFFFFF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>
                <a:solidFill>
                  <a:srgbClr val="FFFFFF"/>
                </a:solidFill>
              </a:defRPr>
            </a:lvl5pPr>
            <a:lvl6pPr marL="2743200" lvl="5" indent="-330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3"/>
          </p:nvPr>
        </p:nvSpPr>
        <p:spPr>
          <a:xfrm>
            <a:off x="6893629" y="764704"/>
            <a:ext cx="4945582" cy="5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4"/>
          </p:nvPr>
        </p:nvSpPr>
        <p:spPr>
          <a:xfrm>
            <a:off x="6893629" y="1340768"/>
            <a:ext cx="4945582" cy="5112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FFFFFF"/>
                </a:solidFill>
              </a:defRPr>
            </a:lvl1pPr>
            <a:lvl2pPr marL="914400" lvl="1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  <a:defRPr sz="2000">
                <a:solidFill>
                  <a:srgbClr val="FFFFFF"/>
                </a:solidFill>
              </a:defRPr>
            </a:lvl2pPr>
            <a:lvl3pPr marL="1371600" lvl="2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>
                <a:solidFill>
                  <a:srgbClr val="FFFFFF"/>
                </a:solidFill>
              </a:defRPr>
            </a:lvl3pPr>
            <a:lvl4pPr marL="1828800" lvl="3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–"/>
              <a:defRPr sz="1600">
                <a:solidFill>
                  <a:srgbClr val="FFFFFF"/>
                </a:solidFill>
              </a:defRPr>
            </a:lvl4pPr>
            <a:lvl5pPr marL="2286000" lvl="4" indent="-330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>
                <a:solidFill>
                  <a:srgbClr val="FFFFFF"/>
                </a:solidFill>
              </a:defRPr>
            </a:lvl5pPr>
            <a:lvl6pPr marL="2743200" lvl="5" indent="-3302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9690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只有標題">
  <p:cSld name="2_只有標題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20210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空白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8884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含標題的內容" type="objTx">
  <p:cSld name="1_含標題的內容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335361" y="687735"/>
            <a:ext cx="4285487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icrosoft JhengHei"/>
              <a:buNone/>
              <a:defRPr sz="2000" b="1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4855247" y="1268760"/>
            <a:ext cx="5760640" cy="518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  <a:defRPr sz="2400">
                <a:solidFill>
                  <a:srgbClr val="FFFFFF"/>
                </a:solidFill>
              </a:defRPr>
            </a:lvl3pPr>
            <a:lvl4pPr marL="1828800" lvl="3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–"/>
              <a:defRPr sz="2000">
                <a:solidFill>
                  <a:srgbClr val="FFFFFF"/>
                </a:solidFill>
              </a:defRPr>
            </a:lvl4pPr>
            <a:lvl5pPr marL="2286000" lvl="4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>
                <a:solidFill>
                  <a:srgbClr val="FFFFFF"/>
                </a:solidFill>
              </a:defRPr>
            </a:lvl5pPr>
            <a:lvl6pPr marL="2743200" lvl="5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2"/>
          </p:nvPr>
        </p:nvSpPr>
        <p:spPr>
          <a:xfrm>
            <a:off x="335361" y="2060848"/>
            <a:ext cx="4285487" cy="4392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01973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含標題的圖片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2389554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icrosoft JhengHei"/>
              <a:buNone/>
              <a:defRPr sz="2000" b="1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>
            <a:spLocks noGrp="1"/>
          </p:cNvSpPr>
          <p:nvPr>
            <p:ph type="pic" idx="2"/>
          </p:nvPr>
        </p:nvSpPr>
        <p:spPr>
          <a:xfrm>
            <a:off x="2389554" y="1268760"/>
            <a:ext cx="7315200" cy="3458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1" i="0" u="none" strike="noStrike" cap="non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R="0" lvl="1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R="0" lvl="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R="0" lvl="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R="0" lvl="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R="0" lvl="5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2389554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9213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及直排文字">
  <p:cSld name="1_標題及直排文字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3941299" y="-204634"/>
            <a:ext cx="4752528" cy="8419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69974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03180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1298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>
  <p:cSld name="只有標題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66721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9025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11920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95596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13153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31047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</p:spPr>
        <p:txBody>
          <a:bodyPr/>
          <a:lstStyle>
            <a:lvl1pPr algn="ctr">
              <a:defRPr sz="1050">
                <a:solidFill>
                  <a:srgbClr val="FFFFFF"/>
                </a:solidFill>
              </a:defRPr>
            </a:lvl1pPr>
          </a:lstStyle>
          <a:p>
            <a:fld id="{8F4EACC7-37E3-43A5-A5FB-BEB9CE95D266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5" name="標題版面配置區 1"/>
          <p:cNvSpPr>
            <a:spLocks noGrp="1"/>
          </p:cNvSpPr>
          <p:nvPr>
            <p:ph type="title"/>
          </p:nvPr>
        </p:nvSpPr>
        <p:spPr bwMode="ltGray">
          <a:xfrm>
            <a:off x="778486" y="0"/>
            <a:ext cx="10635028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pPr lv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54323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>
  <p:cSld name="標題及物件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664739" y="1628800"/>
            <a:ext cx="8862523" cy="46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b="1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8748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封面">
  <p:cSld name="封面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8828"/>
            <a:ext cx="12192000" cy="6839172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78486" y="2708920"/>
            <a:ext cx="10635028" cy="72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1664739" y="3789040"/>
            <a:ext cx="8862523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>
                <a:solidFill>
                  <a:srgbClr val="8E8E8E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>
                <a:solidFill>
                  <a:srgbClr val="8E8E8E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E8E8E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>
                <a:solidFill>
                  <a:srgbClr val="8E8E8E"/>
                </a:solidFill>
              </a:defRPr>
            </a:lvl5pPr>
            <a:lvl6pPr lvl="5" algn="ctr">
              <a:spcBef>
                <a:spcPts val="6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E8E8E"/>
              </a:buClr>
              <a:buSzPts val="2000"/>
              <a:buNone/>
              <a:defRPr>
                <a:solidFill>
                  <a:srgbClr val="8E8E8E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3647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>
  <p:cSld name="標題及直排文字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body" idx="1"/>
          </p:nvPr>
        </p:nvSpPr>
        <p:spPr>
          <a:xfrm rot="5400000">
            <a:off x="3755740" y="-462202"/>
            <a:ext cx="4680520" cy="8862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7853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標題及物件">
  <p:cSld name="1_標題及物件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664739" y="1628800"/>
            <a:ext cx="8862523" cy="4680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b="1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76893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只有標題">
  <p:cSld name="1_只有標題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37" name="Google Shape;37;p8"/>
          <p:cNvSpPr txBox="1">
            <a:spLocks noGrp="1"/>
          </p:cNvSpPr>
          <p:nvPr>
            <p:ph type="body" idx="1"/>
          </p:nvPr>
        </p:nvSpPr>
        <p:spPr>
          <a:xfrm>
            <a:off x="777631" y="1268760"/>
            <a:ext cx="5060858" cy="5039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2"/>
          </p:nvPr>
        </p:nvSpPr>
        <p:spPr>
          <a:xfrm>
            <a:off x="6361724" y="1268413"/>
            <a:ext cx="5052646" cy="5040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0688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>
  <p:cSld name="含標題的內容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body" idx="1"/>
          </p:nvPr>
        </p:nvSpPr>
        <p:spPr>
          <a:xfrm>
            <a:off x="4943873" y="908720"/>
            <a:ext cx="6473824" cy="54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23988" y="908720"/>
            <a:ext cx="4285487" cy="54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ctr">
              <a:spcBef>
                <a:spcPts val="0"/>
              </a:spcBef>
              <a:buNone/>
              <a:defRPr sz="10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2522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自訂版面配置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78486" y="0"/>
            <a:ext cx="10635028" cy="764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Microsoft JhengHei"/>
              <a:buNone/>
              <a:defRPr>
                <a:solidFill>
                  <a:schemeClr val="accent4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8311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7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body" idx="1"/>
          </p:nvPr>
        </p:nvSpPr>
        <p:spPr>
          <a:xfrm>
            <a:off x="1664739" y="1628800"/>
            <a:ext cx="8862523" cy="4752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–"/>
              <a:defRPr sz="24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marR="0" lvl="5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5838489" y="6644382"/>
            <a:ext cx="523387" cy="313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zh-TW" smtClean="0"/>
              <a:pPr/>
              <a:t>‹#›</a:t>
            </a:fld>
            <a:endParaRPr lang="zh-TW" altLang="en-US"/>
          </a:p>
        </p:txBody>
      </p:sp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838200" y="2"/>
            <a:ext cx="10515600" cy="692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3600"/>
              <a:buFont typeface="Arial"/>
              <a:buNone/>
              <a:defRPr sz="3600" b="1" i="0" u="none" strike="noStrike" cap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7457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AA57870-E245-4349-B46C-D42FEF000DBB}"/>
              </a:ext>
            </a:extLst>
          </p:cNvPr>
          <p:cNvSpPr/>
          <p:nvPr/>
        </p:nvSpPr>
        <p:spPr>
          <a:xfrm>
            <a:off x="1218415" y="131976"/>
            <a:ext cx="1065229" cy="612743"/>
          </a:xfrm>
          <a:prstGeom prst="rect">
            <a:avLst/>
          </a:prstGeom>
          <a:solidFill>
            <a:srgbClr val="3434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0000"/>
              </a:buClr>
            </a:pPr>
            <a:endParaRPr lang="zh-TW" altLang="en-US" sz="1400" kern="0">
              <a:solidFill>
                <a:srgbClr val="FFFFFF"/>
              </a:solidFill>
              <a:latin typeface="Arial"/>
              <a:ea typeface="新細明體" panose="02020500000000000000" pitchFamily="18" charset="-120"/>
              <a:sym typeface="Arial"/>
            </a:endParaRPr>
          </a:p>
        </p:txBody>
      </p:sp>
      <p:pic>
        <p:nvPicPr>
          <p:cNvPr id="3" name="newv1">
            <a:hlinkClick r:id="" action="ppaction://media"/>
            <a:extLst>
              <a:ext uri="{FF2B5EF4-FFF2-40B4-BE49-F238E27FC236}">
                <a16:creationId xmlns:a16="http://schemas.microsoft.com/office/drawing/2014/main" id="{EA66AC50-CA5D-4D95-A6B6-8465156AA9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書籤 1" time="0"/>
                  </p14:bmkLst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8414" y="329938"/>
            <a:ext cx="9753600" cy="6052008"/>
          </a:xfrm>
          <a:prstGeom prst="rect">
            <a:avLst/>
          </a:prstGeom>
        </p:spPr>
      </p:pic>
      <p:cxnSp>
        <p:nvCxnSpPr>
          <p:cNvPr id="6" name="直線接點 5">
            <a:extLst>
              <a:ext uri="{FF2B5EF4-FFF2-40B4-BE49-F238E27FC236}">
                <a16:creationId xmlns:a16="http://schemas.microsoft.com/office/drawing/2014/main" id="{BF4FF4D7-1460-47E9-95C1-98117D08E63C}"/>
              </a:ext>
            </a:extLst>
          </p:cNvPr>
          <p:cNvCxnSpPr/>
          <p:nvPr/>
        </p:nvCxnSpPr>
        <p:spPr>
          <a:xfrm>
            <a:off x="1143000" y="123631"/>
            <a:ext cx="9906000" cy="0"/>
          </a:xfrm>
          <a:prstGeom prst="line">
            <a:avLst/>
          </a:prstGeom>
          <a:ln w="171450">
            <a:solidFill>
              <a:schemeClr val="bg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8DA8F7E5-263E-4551-990D-465FB939B8BC}"/>
              </a:ext>
            </a:extLst>
          </p:cNvPr>
          <p:cNvCxnSpPr/>
          <p:nvPr/>
        </p:nvCxnSpPr>
        <p:spPr>
          <a:xfrm>
            <a:off x="1143000" y="6590582"/>
            <a:ext cx="9906000" cy="0"/>
          </a:xfrm>
          <a:prstGeom prst="line">
            <a:avLst/>
          </a:prstGeom>
          <a:ln w="171450">
            <a:solidFill>
              <a:schemeClr val="bg1">
                <a:alpha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7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91227_2020簡報範本_dark">
  <a:themeElements>
    <a:clrScheme name="自訂 2">
      <a:dk1>
        <a:srgbClr val="393939"/>
      </a:dk1>
      <a:lt1>
        <a:srgbClr val="FFFFFF"/>
      </a:lt1>
      <a:dk2>
        <a:srgbClr val="AFAFAF"/>
      </a:dk2>
      <a:lt2>
        <a:srgbClr val="E7E7E7"/>
      </a:lt2>
      <a:accent1>
        <a:srgbClr val="FFF2CC"/>
      </a:accent1>
      <a:accent2>
        <a:srgbClr val="42BBC6"/>
      </a:accent2>
      <a:accent3>
        <a:srgbClr val="F0591B"/>
      </a:accent3>
      <a:accent4>
        <a:srgbClr val="FFC000"/>
      </a:accent4>
      <a:accent5>
        <a:srgbClr val="8DCBDA"/>
      </a:accent5>
      <a:accent6>
        <a:srgbClr val="90C115"/>
      </a:accent6>
      <a:hlink>
        <a:srgbClr val="F0591B"/>
      </a:hlink>
      <a:folHlink>
        <a:srgbClr val="2A2A2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寬螢幕</PresentationFormat>
  <Paragraphs>0</Paragraphs>
  <Slides>1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6" baseType="lpstr">
      <vt:lpstr>微軟正黑體</vt:lpstr>
      <vt:lpstr>微軟正黑體</vt:lpstr>
      <vt:lpstr>Arial</vt:lpstr>
      <vt:lpstr>Calibri</vt:lpstr>
      <vt:lpstr>191227_2020簡報範本_dark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1</cp:revision>
  <dcterms:created xsi:type="dcterms:W3CDTF">2020-12-01T15:12:56Z</dcterms:created>
  <dcterms:modified xsi:type="dcterms:W3CDTF">2020-12-01T15:14:57Z</dcterms:modified>
</cp:coreProperties>
</file>

<file path=docProps/thumbnail.jpeg>
</file>